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tile tx="0" ty="-228600" sx="74000" sy="62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599642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2914650"/>
            <a:ext cx="77768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1197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43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tile tx="0" ty="-279400" sx="78000" sy="78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41367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tile tx="0" ty="-196850" sx="75000" sy="75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758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197B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6856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>
            <a:lum/>
          </a:blip>
          <a:srcRect/>
          <a:tile tx="0" ty="-222250" sx="74000" sy="74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5760640" cy="58722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584" y="1229506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4644008" y="1221600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94322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1">
          <a:blip r:embed="rId2">
            <a:lum/>
          </a:blip>
          <a:srcRect/>
          <a:tile tx="0" ty="0" sx="77000" sy="78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7584" y="1221600"/>
            <a:ext cx="3669804" cy="5185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7584" y="1761660"/>
            <a:ext cx="3669804" cy="28308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5760640" cy="58722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4644008" y="1221600"/>
            <a:ext cx="3669804" cy="5185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1"/>
          </p:nvPr>
        </p:nvSpPr>
        <p:spPr>
          <a:xfrm>
            <a:off x="4644008" y="1761660"/>
            <a:ext cx="3669804" cy="28308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50990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tile tx="0" ty="-44450" sx="74000" sy="7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03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tile tx="254000" ty="0" sx="74000" sy="74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78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tile tx="317500" ty="-31750" sx="74000" sy="74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928" y="728104"/>
            <a:ext cx="3013992" cy="5475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1920" y="1275606"/>
            <a:ext cx="5039742" cy="34563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3608" y="1275606"/>
            <a:ext cx="3008313" cy="345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315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tile tx="0" ty="0" sx="74000" sy="7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27584" y="165364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27584" y="10525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933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tile tx="0" ty="0" sx="74000" sy="74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Robbert\Desktop\Naamloos-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27584" y="681540"/>
            <a:ext cx="5976664" cy="7492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7584" y="1491631"/>
            <a:ext cx="7859216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pic>
        <p:nvPicPr>
          <p:cNvPr id="11" name="Afbeelding 10" descr="hoofd 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7474"/>
            <a:ext cx="1512989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nl-NL" sz="3400" b="1" kern="1200" dirty="0">
          <a:solidFill>
            <a:srgbClr val="F7941E"/>
          </a:solidFill>
          <a:latin typeface="Calibri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ct val="20000"/>
        </a:spcBef>
        <a:buFont typeface="Arial" pitchFamily="34" charset="0"/>
        <a:buNone/>
        <a:defRPr lang="nl-NL" sz="2900" b="1" kern="1200" dirty="0" smtClean="0">
          <a:solidFill>
            <a:srgbClr val="1197B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NL" sz="2400" kern="1200" dirty="0" smtClean="0">
          <a:solidFill>
            <a:srgbClr val="1197B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◦"/>
        <a:defRPr sz="2200" kern="1200">
          <a:solidFill>
            <a:srgbClr val="1197B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rgbClr val="1197B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 b="12925"/>
          <a:stretch/>
        </p:blipFill>
        <p:spPr>
          <a:xfrm>
            <a:off x="1619672" y="1647324"/>
            <a:ext cx="5904656" cy="28803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59634"/>
            <a:ext cx="4824536" cy="670471"/>
          </a:xfrm>
        </p:spPr>
        <p:txBody>
          <a:bodyPr/>
          <a:lstStyle/>
          <a:p>
            <a:r>
              <a:rPr lang="nl-NL" dirty="0" smtClean="0"/>
              <a:t>Kijk beter naar je borsten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317646"/>
            <a:ext cx="7398102" cy="3126312"/>
          </a:xfrm>
        </p:spPr>
        <p:txBody>
          <a:bodyPr>
            <a:normAutofit/>
          </a:bodyPr>
          <a:lstStyle/>
          <a:p>
            <a:r>
              <a:rPr lang="nl-NL" sz="2000" dirty="0"/>
              <a:t>Kijken bij borstzelfonderzoek is belangrijker dan voelen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17315" r="7418" b="26456"/>
          <a:stretch/>
        </p:blipFill>
        <p:spPr>
          <a:xfrm>
            <a:off x="2051720" y="141900"/>
            <a:ext cx="1584176" cy="6430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31640" y="4563599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Deze informatie wordt u aangeboden namens Ziekenhuis Rivierenland en de samenwerkende huisartsen (CHV)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387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DAC9678651B49A3BC0FC80E076CE1" ma:contentTypeVersion="5" ma:contentTypeDescription="Een nieuw document maken." ma:contentTypeScope="" ma:versionID="2b80a08f571ba194f2252a250c7b343c">
  <xsd:schema xmlns:xsd="http://www.w3.org/2001/XMLSchema" xmlns:xs="http://www.w3.org/2001/XMLSchema" xmlns:p="http://schemas.microsoft.com/office/2006/metadata/properties" xmlns:ns1="http://schemas.microsoft.com/sharepoint/v3" xmlns:ns2="b99572a7-4566-4938-80c2-589d331d0559" targetNamespace="http://schemas.microsoft.com/office/2006/metadata/properties" ma:root="true" ma:fieldsID="9f15b60d06bd7081fa1596e7228e8538" ns1:_="" ns2:_="">
    <xsd:import namespace="http://schemas.microsoft.com/sharepoint/v3"/>
    <xsd:import namespace="b99572a7-4566-4938-80c2-589d331d05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Begindatum van de planning" ma:description="" ma:internalName="PublishingStartDate">
      <xsd:simpleType>
        <xsd:restriction base="dms:Unknown"/>
      </xsd:simpleType>
    </xsd:element>
    <xsd:element name="PublishingExpirationDate" ma:index="5" nillable="true" ma:displayName="Einddatum van de planning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572a7-4566-4938-80c2-589d331d0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0CDDAE-38AA-4D95-9A40-9A482E85A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9572a7-4566-4938-80c2-589d331d05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1F265-D748-4429-AF56-4D809E9D2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E97451-72E6-4324-AD6E-83140F7FC09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99572a7-4566-4938-80c2-589d331d05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ZR (16x9)</Template>
  <TotalTime>12</TotalTime>
  <Words>27</Words>
  <Application>Microsoft Office PowerPoint</Application>
  <PresentationFormat>Diavoorstelling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Kantoorthema</vt:lpstr>
      <vt:lpstr>Kijk beter naar je borsten</vt:lpstr>
    </vt:vector>
  </TitlesOfParts>
  <Company>Ziekenhuis Rivierenland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Kijk beter naar je borsten</dc:title>
  <dc:creator>Ennen, A. (Aniek)</dc:creator>
  <cp:lastModifiedBy>Foekema, C.I. (Christl)</cp:lastModifiedBy>
  <cp:revision>4</cp:revision>
  <dcterms:created xsi:type="dcterms:W3CDTF">2021-10-01T10:04:38Z</dcterms:created>
  <dcterms:modified xsi:type="dcterms:W3CDTF">2021-10-11T13:03:41Z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0x010100176DAC9678651B49A3BC0FC80E076CE1</vt:lpwstr>
  </property>
</Properties>
</file>